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E7F25A0-6300-48B4-BEA1-D1B5DD429CA7}" v="9" dt="2023-04-17T13:43:22.01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20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erry, James" userId="3127dbf1-398d-45cd-bf61-729e7a739671" providerId="ADAL" clId="{3E7F25A0-6300-48B4-BEA1-D1B5DD429CA7}"/>
    <pc:docChg chg="undo custSel modSld">
      <pc:chgData name="Gerry, James" userId="3127dbf1-398d-45cd-bf61-729e7a739671" providerId="ADAL" clId="{3E7F25A0-6300-48B4-BEA1-D1B5DD429CA7}" dt="2023-04-17T13:56:07.204" v="149" actId="20577"/>
      <pc:docMkLst>
        <pc:docMk/>
      </pc:docMkLst>
      <pc:sldChg chg="addSp modSp mod setBg">
        <pc:chgData name="Gerry, James" userId="3127dbf1-398d-45cd-bf61-729e7a739671" providerId="ADAL" clId="{3E7F25A0-6300-48B4-BEA1-D1B5DD429CA7}" dt="2023-04-07T16:18:25.092" v="44" actId="26606"/>
        <pc:sldMkLst>
          <pc:docMk/>
          <pc:sldMk cId="958166631" sldId="256"/>
        </pc:sldMkLst>
        <pc:spChg chg="mod">
          <ac:chgData name="Gerry, James" userId="3127dbf1-398d-45cd-bf61-729e7a739671" providerId="ADAL" clId="{3E7F25A0-6300-48B4-BEA1-D1B5DD429CA7}" dt="2023-04-07T16:18:25.092" v="44" actId="26606"/>
          <ac:spMkLst>
            <pc:docMk/>
            <pc:sldMk cId="958166631" sldId="256"/>
            <ac:spMk id="2" creationId="{6B311C31-A177-01D4-5490-43F0E6E687AC}"/>
          </ac:spMkLst>
        </pc:spChg>
        <pc:spChg chg="mod">
          <ac:chgData name="Gerry, James" userId="3127dbf1-398d-45cd-bf61-729e7a739671" providerId="ADAL" clId="{3E7F25A0-6300-48B4-BEA1-D1B5DD429CA7}" dt="2023-04-07T16:18:25.092" v="44" actId="26606"/>
          <ac:spMkLst>
            <pc:docMk/>
            <pc:sldMk cId="958166631" sldId="256"/>
            <ac:spMk id="3" creationId="{03CC5075-125F-53B9-3A95-D7A48FEF5F12}"/>
          </ac:spMkLst>
        </pc:spChg>
        <pc:spChg chg="add">
          <ac:chgData name="Gerry, James" userId="3127dbf1-398d-45cd-bf61-729e7a739671" providerId="ADAL" clId="{3E7F25A0-6300-48B4-BEA1-D1B5DD429CA7}" dt="2023-04-07T16:18:25.092" v="44" actId="26606"/>
          <ac:spMkLst>
            <pc:docMk/>
            <pc:sldMk cId="958166631" sldId="256"/>
            <ac:spMk id="8" creationId="{6F5A5072-7B47-4D32-B52A-4EBBF590B8A5}"/>
          </ac:spMkLst>
        </pc:spChg>
        <pc:spChg chg="add">
          <ac:chgData name="Gerry, James" userId="3127dbf1-398d-45cd-bf61-729e7a739671" providerId="ADAL" clId="{3E7F25A0-6300-48B4-BEA1-D1B5DD429CA7}" dt="2023-04-07T16:18:25.092" v="44" actId="26606"/>
          <ac:spMkLst>
            <pc:docMk/>
            <pc:sldMk cId="958166631" sldId="256"/>
            <ac:spMk id="10" creationId="{9715DAF0-AE1B-46C9-8A6B-DB2AA05AB91D}"/>
          </ac:spMkLst>
        </pc:spChg>
        <pc:spChg chg="add">
          <ac:chgData name="Gerry, James" userId="3127dbf1-398d-45cd-bf61-729e7a739671" providerId="ADAL" clId="{3E7F25A0-6300-48B4-BEA1-D1B5DD429CA7}" dt="2023-04-07T16:18:25.092" v="44" actId="26606"/>
          <ac:spMkLst>
            <pc:docMk/>
            <pc:sldMk cId="958166631" sldId="256"/>
            <ac:spMk id="12" creationId="{6016219D-510E-4184-9090-6D5578A87BD1}"/>
          </ac:spMkLst>
        </pc:spChg>
        <pc:spChg chg="add">
          <ac:chgData name="Gerry, James" userId="3127dbf1-398d-45cd-bf61-729e7a739671" providerId="ADAL" clId="{3E7F25A0-6300-48B4-BEA1-D1B5DD429CA7}" dt="2023-04-07T16:18:25.092" v="44" actId="26606"/>
          <ac:spMkLst>
            <pc:docMk/>
            <pc:sldMk cId="958166631" sldId="256"/>
            <ac:spMk id="14" creationId="{AFF4A713-7B75-4B21-90D7-5AB19547C728}"/>
          </ac:spMkLst>
        </pc:spChg>
        <pc:spChg chg="add">
          <ac:chgData name="Gerry, James" userId="3127dbf1-398d-45cd-bf61-729e7a739671" providerId="ADAL" clId="{3E7F25A0-6300-48B4-BEA1-D1B5DD429CA7}" dt="2023-04-07T16:18:25.092" v="44" actId="26606"/>
          <ac:spMkLst>
            <pc:docMk/>
            <pc:sldMk cId="958166631" sldId="256"/>
            <ac:spMk id="16" creationId="{DC631C0B-6DA6-4E57-8231-CE32B3434A7E}"/>
          </ac:spMkLst>
        </pc:spChg>
        <pc:spChg chg="add">
          <ac:chgData name="Gerry, James" userId="3127dbf1-398d-45cd-bf61-729e7a739671" providerId="ADAL" clId="{3E7F25A0-6300-48B4-BEA1-D1B5DD429CA7}" dt="2023-04-07T16:18:25.092" v="44" actId="26606"/>
          <ac:spMkLst>
            <pc:docMk/>
            <pc:sldMk cId="958166631" sldId="256"/>
            <ac:spMk id="18" creationId="{C29501E6-A978-4A61-9689-9085AF97A53A}"/>
          </ac:spMkLst>
        </pc:spChg>
      </pc:sldChg>
      <pc:sldChg chg="addSp delSp modSp mod setBg">
        <pc:chgData name="Gerry, James" userId="3127dbf1-398d-45cd-bf61-729e7a739671" providerId="ADAL" clId="{3E7F25A0-6300-48B4-BEA1-D1B5DD429CA7}" dt="2023-04-17T13:56:07.204" v="149" actId="20577"/>
        <pc:sldMkLst>
          <pc:docMk/>
          <pc:sldMk cId="1298986804" sldId="257"/>
        </pc:sldMkLst>
        <pc:spChg chg="add del">
          <ac:chgData name="Gerry, James" userId="3127dbf1-398d-45cd-bf61-729e7a739671" providerId="ADAL" clId="{3E7F25A0-6300-48B4-BEA1-D1B5DD429CA7}" dt="2023-04-07T16:14:29.090" v="18"/>
          <ac:spMkLst>
            <pc:docMk/>
            <pc:sldMk cId="1298986804" sldId="257"/>
            <ac:spMk id="3" creationId="{A81F40AE-F51F-12A2-1117-E802FE7F289C}"/>
          </ac:spMkLst>
        </pc:spChg>
        <pc:spChg chg="add del">
          <ac:chgData name="Gerry, James" userId="3127dbf1-398d-45cd-bf61-729e7a739671" providerId="ADAL" clId="{3E7F25A0-6300-48B4-BEA1-D1B5DD429CA7}" dt="2023-04-07T16:17:19.783" v="36" actId="26606"/>
          <ac:spMkLst>
            <pc:docMk/>
            <pc:sldMk cId="1298986804" sldId="257"/>
            <ac:spMk id="13" creationId="{7301F447-EEF7-48F5-AF73-7566EE7F64AD}"/>
          </ac:spMkLst>
        </pc:spChg>
        <pc:spChg chg="add del">
          <ac:chgData name="Gerry, James" userId="3127dbf1-398d-45cd-bf61-729e7a739671" providerId="ADAL" clId="{3E7F25A0-6300-48B4-BEA1-D1B5DD429CA7}" dt="2023-04-07T16:17:19.783" v="36" actId="26606"/>
          <ac:spMkLst>
            <pc:docMk/>
            <pc:sldMk cId="1298986804" sldId="257"/>
            <ac:spMk id="15" creationId="{F7117410-A2A4-4085-9ADC-46744551DBDE}"/>
          </ac:spMkLst>
        </pc:spChg>
        <pc:spChg chg="add del">
          <ac:chgData name="Gerry, James" userId="3127dbf1-398d-45cd-bf61-729e7a739671" providerId="ADAL" clId="{3E7F25A0-6300-48B4-BEA1-D1B5DD429CA7}" dt="2023-04-07T16:17:19.783" v="36" actId="26606"/>
          <ac:spMkLst>
            <pc:docMk/>
            <pc:sldMk cId="1298986804" sldId="257"/>
            <ac:spMk id="17" creationId="{99F74EB5-E547-4FB4-95F5-BCC788F3C4A0}"/>
          </ac:spMkLst>
        </pc:spChg>
        <pc:spChg chg="add del">
          <ac:chgData name="Gerry, James" userId="3127dbf1-398d-45cd-bf61-729e7a739671" providerId="ADAL" clId="{3E7F25A0-6300-48B4-BEA1-D1B5DD429CA7}" dt="2023-04-07T16:17:21.452" v="38" actId="26606"/>
          <ac:spMkLst>
            <pc:docMk/>
            <pc:sldMk cId="1298986804" sldId="257"/>
            <ac:spMk id="19" creationId="{3783CA14-24A1-485C-8B30-D6A5D87987AD}"/>
          </ac:spMkLst>
        </pc:spChg>
        <pc:spChg chg="add del">
          <ac:chgData name="Gerry, James" userId="3127dbf1-398d-45cd-bf61-729e7a739671" providerId="ADAL" clId="{3E7F25A0-6300-48B4-BEA1-D1B5DD429CA7}" dt="2023-04-07T16:17:21.452" v="38" actId="26606"/>
          <ac:spMkLst>
            <pc:docMk/>
            <pc:sldMk cId="1298986804" sldId="257"/>
            <ac:spMk id="20" creationId="{F3060C83-F051-4F0E-ABAD-AA0DFC48B218}"/>
          </ac:spMkLst>
        </pc:spChg>
        <pc:spChg chg="add del">
          <ac:chgData name="Gerry, James" userId="3127dbf1-398d-45cd-bf61-729e7a739671" providerId="ADAL" clId="{3E7F25A0-6300-48B4-BEA1-D1B5DD429CA7}" dt="2023-04-07T16:17:21.452" v="38" actId="26606"/>
          <ac:spMkLst>
            <pc:docMk/>
            <pc:sldMk cId="1298986804" sldId="257"/>
            <ac:spMk id="21" creationId="{9A97C86A-04D6-40F7-AE84-31AB43E6A846}"/>
          </ac:spMkLst>
        </pc:spChg>
        <pc:spChg chg="add del">
          <ac:chgData name="Gerry, James" userId="3127dbf1-398d-45cd-bf61-729e7a739671" providerId="ADAL" clId="{3E7F25A0-6300-48B4-BEA1-D1B5DD429CA7}" dt="2023-04-07T16:17:21.452" v="38" actId="26606"/>
          <ac:spMkLst>
            <pc:docMk/>
            <pc:sldMk cId="1298986804" sldId="257"/>
            <ac:spMk id="22" creationId="{83C98ABE-055B-441F-B07E-44F97F083C39}"/>
          </ac:spMkLst>
        </pc:spChg>
        <pc:spChg chg="add del">
          <ac:chgData name="Gerry, James" userId="3127dbf1-398d-45cd-bf61-729e7a739671" providerId="ADAL" clId="{3E7F25A0-6300-48B4-BEA1-D1B5DD429CA7}" dt="2023-04-07T16:17:21.452" v="38" actId="26606"/>
          <ac:spMkLst>
            <pc:docMk/>
            <pc:sldMk cId="1298986804" sldId="257"/>
            <ac:spMk id="23" creationId="{FF9F2414-84E8-453E-B1F3-389FDE8192D9}"/>
          </ac:spMkLst>
        </pc:spChg>
        <pc:spChg chg="add del">
          <ac:chgData name="Gerry, James" userId="3127dbf1-398d-45cd-bf61-729e7a739671" providerId="ADAL" clId="{3E7F25A0-6300-48B4-BEA1-D1B5DD429CA7}" dt="2023-04-07T16:17:21.452" v="38" actId="26606"/>
          <ac:spMkLst>
            <pc:docMk/>
            <pc:sldMk cId="1298986804" sldId="257"/>
            <ac:spMk id="24" creationId="{29FDB030-9B49-4CED-8CCD-4D99382388AC}"/>
          </ac:spMkLst>
        </pc:spChg>
        <pc:spChg chg="add del">
          <ac:chgData name="Gerry, James" userId="3127dbf1-398d-45cd-bf61-729e7a739671" providerId="ADAL" clId="{3E7F25A0-6300-48B4-BEA1-D1B5DD429CA7}" dt="2023-04-07T16:17:21.452" v="38" actId="26606"/>
          <ac:spMkLst>
            <pc:docMk/>
            <pc:sldMk cId="1298986804" sldId="257"/>
            <ac:spMk id="25" creationId="{3ECA69A1-7536-43AC-85EF-C7106179F5ED}"/>
          </ac:spMkLst>
        </pc:spChg>
        <pc:spChg chg="add del">
          <ac:chgData name="Gerry, James" userId="3127dbf1-398d-45cd-bf61-729e7a739671" providerId="ADAL" clId="{3E7F25A0-6300-48B4-BEA1-D1B5DD429CA7}" dt="2023-04-07T16:17:22.512" v="40" actId="26606"/>
          <ac:spMkLst>
            <pc:docMk/>
            <pc:sldMk cId="1298986804" sldId="257"/>
            <ac:spMk id="27" creationId="{F3060C83-F051-4F0E-ABAD-AA0DFC48B218}"/>
          </ac:spMkLst>
        </pc:spChg>
        <pc:spChg chg="add del">
          <ac:chgData name="Gerry, James" userId="3127dbf1-398d-45cd-bf61-729e7a739671" providerId="ADAL" clId="{3E7F25A0-6300-48B4-BEA1-D1B5DD429CA7}" dt="2023-04-07T16:17:22.512" v="40" actId="26606"/>
          <ac:spMkLst>
            <pc:docMk/>
            <pc:sldMk cId="1298986804" sldId="257"/>
            <ac:spMk id="28" creationId="{83C98ABE-055B-441F-B07E-44F97F083C39}"/>
          </ac:spMkLst>
        </pc:spChg>
        <pc:spChg chg="add del">
          <ac:chgData name="Gerry, James" userId="3127dbf1-398d-45cd-bf61-729e7a739671" providerId="ADAL" clId="{3E7F25A0-6300-48B4-BEA1-D1B5DD429CA7}" dt="2023-04-07T16:17:22.512" v="40" actId="26606"/>
          <ac:spMkLst>
            <pc:docMk/>
            <pc:sldMk cId="1298986804" sldId="257"/>
            <ac:spMk id="29" creationId="{29FDB030-9B49-4CED-8CCD-4D99382388AC}"/>
          </ac:spMkLst>
        </pc:spChg>
        <pc:spChg chg="add del">
          <ac:chgData name="Gerry, James" userId="3127dbf1-398d-45cd-bf61-729e7a739671" providerId="ADAL" clId="{3E7F25A0-6300-48B4-BEA1-D1B5DD429CA7}" dt="2023-04-07T16:17:22.512" v="40" actId="26606"/>
          <ac:spMkLst>
            <pc:docMk/>
            <pc:sldMk cId="1298986804" sldId="257"/>
            <ac:spMk id="30" creationId="{3783CA14-24A1-485C-8B30-D6A5D87987AD}"/>
          </ac:spMkLst>
        </pc:spChg>
        <pc:spChg chg="add del">
          <ac:chgData name="Gerry, James" userId="3127dbf1-398d-45cd-bf61-729e7a739671" providerId="ADAL" clId="{3E7F25A0-6300-48B4-BEA1-D1B5DD429CA7}" dt="2023-04-07T16:17:22.512" v="40" actId="26606"/>
          <ac:spMkLst>
            <pc:docMk/>
            <pc:sldMk cId="1298986804" sldId="257"/>
            <ac:spMk id="31" creationId="{9A97C86A-04D6-40F7-AE84-31AB43E6A846}"/>
          </ac:spMkLst>
        </pc:spChg>
        <pc:spChg chg="add del">
          <ac:chgData name="Gerry, James" userId="3127dbf1-398d-45cd-bf61-729e7a739671" providerId="ADAL" clId="{3E7F25A0-6300-48B4-BEA1-D1B5DD429CA7}" dt="2023-04-07T16:17:22.512" v="40" actId="26606"/>
          <ac:spMkLst>
            <pc:docMk/>
            <pc:sldMk cId="1298986804" sldId="257"/>
            <ac:spMk id="32" creationId="{FF9F2414-84E8-453E-B1F3-389FDE8192D9}"/>
          </ac:spMkLst>
        </pc:spChg>
        <pc:spChg chg="add del">
          <ac:chgData name="Gerry, James" userId="3127dbf1-398d-45cd-bf61-729e7a739671" providerId="ADAL" clId="{3E7F25A0-6300-48B4-BEA1-D1B5DD429CA7}" dt="2023-04-07T16:17:22.512" v="40" actId="26606"/>
          <ac:spMkLst>
            <pc:docMk/>
            <pc:sldMk cId="1298986804" sldId="257"/>
            <ac:spMk id="33" creationId="{3ECA69A1-7536-43AC-85EF-C7106179F5ED}"/>
          </ac:spMkLst>
        </pc:spChg>
        <pc:spChg chg="add del">
          <ac:chgData name="Gerry, James" userId="3127dbf1-398d-45cd-bf61-729e7a739671" providerId="ADAL" clId="{3E7F25A0-6300-48B4-BEA1-D1B5DD429CA7}" dt="2023-04-07T16:17:25.682" v="42" actId="26606"/>
          <ac:spMkLst>
            <pc:docMk/>
            <pc:sldMk cId="1298986804" sldId="257"/>
            <ac:spMk id="35" creationId="{7301F447-EEF7-48F5-AF73-7566EE7F64AD}"/>
          </ac:spMkLst>
        </pc:spChg>
        <pc:spChg chg="add del">
          <ac:chgData name="Gerry, James" userId="3127dbf1-398d-45cd-bf61-729e7a739671" providerId="ADAL" clId="{3E7F25A0-6300-48B4-BEA1-D1B5DD429CA7}" dt="2023-04-07T16:17:25.682" v="42" actId="26606"/>
          <ac:spMkLst>
            <pc:docMk/>
            <pc:sldMk cId="1298986804" sldId="257"/>
            <ac:spMk id="36" creationId="{F7117410-A2A4-4085-9ADC-46744551DBDE}"/>
          </ac:spMkLst>
        </pc:spChg>
        <pc:spChg chg="add del">
          <ac:chgData name="Gerry, James" userId="3127dbf1-398d-45cd-bf61-729e7a739671" providerId="ADAL" clId="{3E7F25A0-6300-48B4-BEA1-D1B5DD429CA7}" dt="2023-04-07T16:17:25.682" v="42" actId="26606"/>
          <ac:spMkLst>
            <pc:docMk/>
            <pc:sldMk cId="1298986804" sldId="257"/>
            <ac:spMk id="37" creationId="{99F74EB5-E547-4FB4-95F5-BCC788F3C4A0}"/>
          </ac:spMkLst>
        </pc:spChg>
        <pc:spChg chg="add">
          <ac:chgData name="Gerry, James" userId="3127dbf1-398d-45cd-bf61-729e7a739671" providerId="ADAL" clId="{3E7F25A0-6300-48B4-BEA1-D1B5DD429CA7}" dt="2023-04-07T16:17:25.864" v="43" actId="26606"/>
          <ac:spMkLst>
            <pc:docMk/>
            <pc:sldMk cId="1298986804" sldId="257"/>
            <ac:spMk id="39" creationId="{BACC6370-2D7E-4714-9D71-7542949D7D5D}"/>
          </ac:spMkLst>
        </pc:spChg>
        <pc:spChg chg="add">
          <ac:chgData name="Gerry, James" userId="3127dbf1-398d-45cd-bf61-729e7a739671" providerId="ADAL" clId="{3E7F25A0-6300-48B4-BEA1-D1B5DD429CA7}" dt="2023-04-07T16:17:25.864" v="43" actId="26606"/>
          <ac:spMkLst>
            <pc:docMk/>
            <pc:sldMk cId="1298986804" sldId="257"/>
            <ac:spMk id="40" creationId="{F68B3F68-107C-434F-AA38-110D5EA91B85}"/>
          </ac:spMkLst>
        </pc:spChg>
        <pc:spChg chg="add">
          <ac:chgData name="Gerry, James" userId="3127dbf1-398d-45cd-bf61-729e7a739671" providerId="ADAL" clId="{3E7F25A0-6300-48B4-BEA1-D1B5DD429CA7}" dt="2023-04-07T16:17:25.864" v="43" actId="26606"/>
          <ac:spMkLst>
            <pc:docMk/>
            <pc:sldMk cId="1298986804" sldId="257"/>
            <ac:spMk id="41" creationId="{AAD0DBB9-1A4B-4391-81D4-CB19F9AB918A}"/>
          </ac:spMkLst>
        </pc:spChg>
        <pc:spChg chg="add">
          <ac:chgData name="Gerry, James" userId="3127dbf1-398d-45cd-bf61-729e7a739671" providerId="ADAL" clId="{3E7F25A0-6300-48B4-BEA1-D1B5DD429CA7}" dt="2023-04-07T16:17:25.864" v="43" actId="26606"/>
          <ac:spMkLst>
            <pc:docMk/>
            <pc:sldMk cId="1298986804" sldId="257"/>
            <ac:spMk id="42" creationId="{063BBA22-50EA-4C4D-BE05-F1CE4E63AA56}"/>
          </ac:spMkLst>
        </pc:spChg>
        <pc:graphicFrameChg chg="add del mod modGraphic">
          <ac:chgData name="Gerry, James" userId="3127dbf1-398d-45cd-bf61-729e7a739671" providerId="ADAL" clId="{3E7F25A0-6300-48B4-BEA1-D1B5DD429CA7}" dt="2023-04-07T16:06:02.142" v="5"/>
          <ac:graphicFrameMkLst>
            <pc:docMk/>
            <pc:sldMk cId="1298986804" sldId="257"/>
            <ac:graphicFrameMk id="5" creationId="{8FA82F6D-9BB0-E346-FCF5-A44CE5D1ECC1}"/>
          </ac:graphicFrameMkLst>
        </pc:graphicFrameChg>
        <pc:graphicFrameChg chg="add del mod modGraphic">
          <ac:chgData name="Gerry, James" userId="3127dbf1-398d-45cd-bf61-729e7a739671" providerId="ADAL" clId="{3E7F25A0-6300-48B4-BEA1-D1B5DD429CA7}" dt="2023-04-07T16:13:35.544" v="13"/>
          <ac:graphicFrameMkLst>
            <pc:docMk/>
            <pc:sldMk cId="1298986804" sldId="257"/>
            <ac:graphicFrameMk id="6" creationId="{038CC125-B9AA-14D1-0304-D604A2E649FD}"/>
          </ac:graphicFrameMkLst>
        </pc:graphicFrameChg>
        <pc:graphicFrameChg chg="add del mod modGraphic">
          <ac:chgData name="Gerry, James" userId="3127dbf1-398d-45cd-bf61-729e7a739671" providerId="ADAL" clId="{3E7F25A0-6300-48B4-BEA1-D1B5DD429CA7}" dt="2023-04-07T16:14:11.749" v="17"/>
          <ac:graphicFrameMkLst>
            <pc:docMk/>
            <pc:sldMk cId="1298986804" sldId="257"/>
            <ac:graphicFrameMk id="7" creationId="{41CDF102-173A-9CFF-4E2B-9885CD9B73BE}"/>
          </ac:graphicFrameMkLst>
        </pc:graphicFrameChg>
        <pc:graphicFrameChg chg="add mod modGraphic">
          <ac:chgData name="Gerry, James" userId="3127dbf1-398d-45cd-bf61-729e7a739671" providerId="ADAL" clId="{3E7F25A0-6300-48B4-BEA1-D1B5DD429CA7}" dt="2023-04-17T13:56:07.204" v="149" actId="20577"/>
          <ac:graphicFrameMkLst>
            <pc:docMk/>
            <pc:sldMk cId="1298986804" sldId="257"/>
            <ac:graphicFrameMk id="8" creationId="{F21E2A8B-8C99-32C5-729D-95FD2015C7DD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0847AD-8AA9-C01E-AC5E-9FE467DC5A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318E83-EDA8-A4F9-04DD-B17A4117DD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259D87-9C42-E207-CC7E-03D8939667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30760-537E-43A7-9D2C-4055AF43713A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DD983E-1F17-A2B6-1395-6E15B95C7F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CAA479-F420-7723-DF39-B94435C00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207C7-0BD3-4434-B06D-5E029DCD54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7735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B3B2D5-7B50-D67F-24FF-20D76FB0C4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34F8364-3749-385A-4D17-2C81840B36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CF9437-37FB-BEF8-8F4A-405679ADD6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30760-537E-43A7-9D2C-4055AF43713A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2C5C52-2774-6393-134B-A0BFF7D3C2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58089C-0C33-4AC9-ABA3-674F7950AE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207C7-0BD3-4434-B06D-5E029DCD54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6946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2022AB7-FDC7-D074-8DF4-E4FFAADAFC0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99C4561-23C2-59AE-7161-5CD43FAA77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08FE26-642C-083C-3653-DD301909D3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30760-537E-43A7-9D2C-4055AF43713A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310F55-68E7-04DF-D643-FCCB7F9437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B70833-CA79-28E8-797E-A94ECA22C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207C7-0BD3-4434-B06D-5E029DCD54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7001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F9656F-B0AC-EECF-FCB0-FAD8BE0589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D0376A-FE7C-24E9-E671-EF9ADAF959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8E190C-8A5A-2FDA-F249-D13B080EC6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30760-537E-43A7-9D2C-4055AF43713A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D6E999-38E3-88CE-4549-E276EB0D0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7130DD-6A2F-3E40-2AD7-B578FB288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207C7-0BD3-4434-B06D-5E029DCD54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149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84F0A1-C18F-A12E-121D-01E0585A21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394367-124C-F9E6-E5F4-E88887093D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FED17A-0246-ECF3-E659-DF9241E49B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30760-537E-43A7-9D2C-4055AF43713A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B02AB5-8CD4-CA39-D377-8F7578F94D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2C2F4B-CF4E-5D02-7371-94B2B56AA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207C7-0BD3-4434-B06D-5E029DCD54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456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72839-7DE1-2F87-7D9E-83F1558D9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6E4A5A-FCDB-FDBD-EAD5-EB359D33F6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0C5E45-0AF7-5AB1-0057-0EA9F4A416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374B6A-AD53-87BE-48E3-C2E2F0712A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30760-537E-43A7-9D2C-4055AF43713A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5BE0AD-1458-EFBC-5EB0-B92567F8E5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CAC06A-B65F-DA67-378A-1264D0A255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207C7-0BD3-4434-B06D-5E029DCD54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088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29A605-EDE7-687E-7F3F-6289F8D8F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A8B183-9F59-1871-BEA3-DB67B0BCD4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CD285B-53CB-CDAE-1C8D-B12A5FE20C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221AE6-E36F-CACB-3668-EA641DC9B0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0B25E5A-019A-9477-9F65-27D440963A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7C06BE8-B64F-3B09-45FB-C1CF4655B6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30760-537E-43A7-9D2C-4055AF43713A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5028022-2215-8D18-C3E0-C5222F33E5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9A1889-621A-81D3-AC86-E766D0F19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207C7-0BD3-4434-B06D-5E029DCD54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601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111403-9FEA-675B-71B8-51053E27D1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376FA1-EC62-0F9E-0CC9-8A8EA13F2C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30760-537E-43A7-9D2C-4055AF43713A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943D65-B628-E2FF-1CA8-C885D9DCF0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7C8F736-FC8B-9A94-0635-3D8BE1F6C3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207C7-0BD3-4434-B06D-5E029DCD54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7166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FE49B05-4EDC-A5A9-6E0A-030E35B93C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30760-537E-43A7-9D2C-4055AF43713A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4087A01-6AF5-50E1-8A73-9D23EF92F4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851343-7BBF-296A-3A17-3110A7C43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207C7-0BD3-4434-B06D-5E029DCD54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91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99C353-AFE7-706E-001A-5D04B08122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7A5B33-8DE6-1144-F18E-61E017C095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B8ABBC-A1DD-5FB1-14A8-10DD03EC21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F843F9-2DC4-AB8B-0C92-2854B36A5D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30760-537E-43A7-9D2C-4055AF43713A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9928B5-4FF9-362B-57BD-900FF374B1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8A5413-551D-7E55-2BF9-86C295F1F5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207C7-0BD3-4434-B06D-5E029DCD54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7167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E04664-FAC1-DB0C-DBD2-0D2791E07D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93A9113-27D4-543A-AB51-D37FC01422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126E22-F4CD-8EF2-0280-E3E65A3D7A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920B15-8975-8A12-A385-C70FAAF6C1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30760-537E-43A7-9D2C-4055AF43713A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468D4A-E897-9AC6-14D2-FDDB75B872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D23424-CAF1-AC32-5721-2DFFCC0EEE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207C7-0BD3-4434-B06D-5E029DCD54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627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AED3D43-DFCE-61EF-EE24-D4A5195B03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774CAF-92B9-9D11-A8CB-D34D8E3A8F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1A5544-0C85-EF84-D273-3DE4164017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130760-537E-43A7-9D2C-4055AF43713A}" type="datetimeFigureOut">
              <a:rPr lang="en-US" smtClean="0"/>
              <a:t>4/17/2023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366062-88CD-FB5C-E7F8-AC528059A5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060C83-E6A0-DADC-8178-6719475743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A207C7-0BD3-4434-B06D-5E029DCD54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643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F5A5072-7B47-4D32-B52A-4EBBF590B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715DAF0-AE1B-46C9-8A6B-DB2AA05A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" y="-22693"/>
            <a:ext cx="12191999" cy="437412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016219D-510E-4184-9090-6D5578A87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908719" y="-3931841"/>
            <a:ext cx="4374557" cy="12192000"/>
          </a:xfrm>
          <a:prstGeom prst="rect">
            <a:avLst/>
          </a:prstGeom>
          <a:gradFill>
            <a:gsLst>
              <a:gs pos="4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52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F4A713-7B75-4B21-90D7-5AB19547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136696" y="-3703868"/>
            <a:ext cx="4374128" cy="11736479"/>
          </a:xfrm>
          <a:prstGeom prst="rect">
            <a:avLst/>
          </a:prstGeom>
          <a:gradFill>
            <a:gsLst>
              <a:gs pos="17000">
                <a:schemeClr val="accent1">
                  <a:alpha val="0"/>
                </a:schemeClr>
              </a:gs>
              <a:gs pos="100000">
                <a:srgbClr val="000000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C631C0B-6DA6-4E57-8231-CE32B3434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" y="-22690"/>
            <a:ext cx="8542485" cy="437412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2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C29501E6-A978-4A61-9689-9085AF97A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508972">
            <a:off x="5945431" y="-1032053"/>
            <a:ext cx="4990147" cy="4439131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2000"/>
                </a:schemeClr>
              </a:gs>
              <a:gs pos="87000">
                <a:schemeClr val="accent1">
                  <a:lumMod val="60000"/>
                  <a:lumOff val="40000"/>
                  <a:alpha val="2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311C31-A177-01D4-5490-43F0E6E687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4824" y="735106"/>
            <a:ext cx="10053763" cy="2928470"/>
          </a:xfrm>
        </p:spPr>
        <p:txBody>
          <a:bodyPr anchor="b">
            <a:normAutofit/>
          </a:bodyPr>
          <a:lstStyle/>
          <a:p>
            <a:pPr algn="l"/>
            <a:r>
              <a:rPr lang="en-US" sz="4800">
                <a:solidFill>
                  <a:srgbClr val="FFFFFF"/>
                </a:solidFill>
              </a:rPr>
              <a:t>Fiscal Year 2024-2025 Operating Budget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3CC5075-125F-53B9-3A95-D7A48FEF5F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50682" y="4870824"/>
            <a:ext cx="10005951" cy="1458258"/>
          </a:xfrm>
        </p:spPr>
        <p:txBody>
          <a:bodyPr anchor="ctr">
            <a:normAutofit/>
          </a:bodyPr>
          <a:lstStyle/>
          <a:p>
            <a:pPr algn="l"/>
            <a:r>
              <a:rPr lang="en-US" dirty="0"/>
              <a:t>EXECUTIVE BRANCH</a:t>
            </a:r>
            <a:endParaRPr lang="en-US"/>
          </a:p>
          <a:p>
            <a:pPr algn="l"/>
            <a:r>
              <a:rPr lang="en-US" dirty="0"/>
              <a:t>GOVERNOR’s OFFICE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166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12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14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16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18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F21E2A8B-8C99-32C5-729D-95FD2015C7D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9450838"/>
              </p:ext>
            </p:extLst>
          </p:nvPr>
        </p:nvGraphicFramePr>
        <p:xfrm>
          <a:off x="1356932" y="2112579"/>
          <a:ext cx="9478136" cy="4192806"/>
        </p:xfrm>
        <a:graphic>
          <a:graphicData uri="http://schemas.openxmlformats.org/drawingml/2006/table">
            <a:tbl>
              <a:tblPr/>
              <a:tblGrid>
                <a:gridCol w="2635575">
                  <a:extLst>
                    <a:ext uri="{9D8B030D-6E8A-4147-A177-3AD203B41FA5}">
                      <a16:colId xmlns:a16="http://schemas.microsoft.com/office/drawing/2014/main" val="4292293358"/>
                    </a:ext>
                  </a:extLst>
                </a:gridCol>
                <a:gridCol w="1872096">
                  <a:extLst>
                    <a:ext uri="{9D8B030D-6E8A-4147-A177-3AD203B41FA5}">
                      <a16:colId xmlns:a16="http://schemas.microsoft.com/office/drawing/2014/main" val="938772434"/>
                    </a:ext>
                  </a:extLst>
                </a:gridCol>
                <a:gridCol w="1464208">
                  <a:extLst>
                    <a:ext uri="{9D8B030D-6E8A-4147-A177-3AD203B41FA5}">
                      <a16:colId xmlns:a16="http://schemas.microsoft.com/office/drawing/2014/main" val="3687742700"/>
                    </a:ext>
                  </a:extLst>
                </a:gridCol>
                <a:gridCol w="1621087">
                  <a:extLst>
                    <a:ext uri="{9D8B030D-6E8A-4147-A177-3AD203B41FA5}">
                      <a16:colId xmlns:a16="http://schemas.microsoft.com/office/drawing/2014/main" val="1067443969"/>
                    </a:ext>
                  </a:extLst>
                </a:gridCol>
                <a:gridCol w="1121689">
                  <a:extLst>
                    <a:ext uri="{9D8B030D-6E8A-4147-A177-3AD203B41FA5}">
                      <a16:colId xmlns:a16="http://schemas.microsoft.com/office/drawing/2014/main" val="1712937588"/>
                    </a:ext>
                  </a:extLst>
                </a:gridCol>
                <a:gridCol w="763481">
                  <a:extLst>
                    <a:ext uri="{9D8B030D-6E8A-4147-A177-3AD203B41FA5}">
                      <a16:colId xmlns:a16="http://schemas.microsoft.com/office/drawing/2014/main" val="2294305885"/>
                    </a:ext>
                  </a:extLst>
                </a:gridCol>
              </a:tblGrid>
              <a:tr h="22164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EXECUTIVE OFFICE BUDGET</a:t>
                      </a: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01971095"/>
                  </a:ext>
                </a:extLst>
              </a:tr>
              <a:tr h="22164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OFFICE  OF THE GOVERNOR</a:t>
                      </a: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7859588"/>
                  </a:ext>
                </a:extLst>
              </a:tr>
              <a:tr h="237859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0538698"/>
                  </a:ext>
                </a:extLst>
              </a:tr>
              <a:tr h="221649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FY2023</a:t>
                      </a: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FY2024</a:t>
                      </a: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FY2025</a:t>
                      </a: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Change</a:t>
                      </a: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 Change</a:t>
                      </a: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877910"/>
                  </a:ext>
                </a:extLst>
              </a:tr>
              <a:tr h="186914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2023-2025</a:t>
                      </a: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2023-2025</a:t>
                      </a: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6488962"/>
                  </a:ext>
                </a:extLst>
              </a:tr>
              <a:tr h="22164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Personal Services-Unclassified</a:t>
                      </a: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153,780.00 </a:t>
                      </a: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147,432.00 </a:t>
                      </a: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147,432.00 </a:t>
                      </a: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(6,348.00)</a:t>
                      </a: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-4.13%</a:t>
                      </a: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8703745"/>
                  </a:ext>
                </a:extLst>
              </a:tr>
              <a:tr h="22164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Personal Services-Non Classified</a:t>
                      </a: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1,149,558.00 </a:t>
                      </a: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1,296,000.00 </a:t>
                      </a: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1,296,000.00 </a:t>
                      </a: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$ 146,442.00 </a:t>
                      </a: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12.73%</a:t>
                      </a: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6976738"/>
                  </a:ext>
                </a:extLst>
              </a:tr>
              <a:tr h="22164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Current Expenses</a:t>
                      </a: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45,000.00 </a:t>
                      </a: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45,000.00 </a:t>
                      </a: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45,000.00 </a:t>
                      </a: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0  </a:t>
                      </a: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0.00%</a:t>
                      </a: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5686792"/>
                  </a:ext>
                </a:extLst>
              </a:tr>
              <a:tr h="22164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Rents-Leases Other Than State</a:t>
                      </a: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3,500.00 </a:t>
                      </a: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4,500.00 </a:t>
                      </a: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4,500.00 </a:t>
                      </a: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1,000.00 </a:t>
                      </a: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28.57%</a:t>
                      </a: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6413810"/>
                  </a:ext>
                </a:extLst>
              </a:tr>
              <a:tr h="22164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Organizational Dues</a:t>
                      </a: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60,700.00 </a:t>
                      </a: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60,700.00 </a:t>
                      </a: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60,700.00 </a:t>
                      </a: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0  </a:t>
                      </a: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0.00%</a:t>
                      </a: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8421133"/>
                  </a:ext>
                </a:extLst>
              </a:tr>
              <a:tr h="22164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Transfer to OIT</a:t>
                      </a: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47,442.00 </a:t>
                      </a: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61,999.00 </a:t>
                      </a: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66,000.00 </a:t>
                      </a: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18,558.00 </a:t>
                      </a: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39.12%</a:t>
                      </a: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7824132"/>
                  </a:ext>
                </a:extLst>
              </a:tr>
              <a:tr h="22164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Equipment New/Replacement</a:t>
                      </a: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4,000.00 </a:t>
                      </a: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5,000.00 </a:t>
                      </a: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4,500.00 </a:t>
                      </a: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500.00 </a:t>
                      </a: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12.5%</a:t>
                      </a: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3371387"/>
                  </a:ext>
                </a:extLst>
              </a:tr>
              <a:tr h="22164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Technology-Hardware</a:t>
                      </a: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3,000.00 </a:t>
                      </a: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4,000.00 </a:t>
                      </a: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3,500.00 </a:t>
                      </a: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500.00 </a:t>
                      </a: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16.7%</a:t>
                      </a: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2982102"/>
                  </a:ext>
                </a:extLst>
              </a:tr>
              <a:tr h="22164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Technology-Software</a:t>
                      </a: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   3,000.00 </a:t>
                      </a: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4,000.00 </a:t>
                      </a: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3,500.00 </a:t>
                      </a: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500.00 </a:t>
                      </a: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16.7%</a:t>
                      </a: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2418522"/>
                  </a:ext>
                </a:extLst>
              </a:tr>
              <a:tr h="22164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Telecommunications</a:t>
                      </a: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15,500.00 </a:t>
                      </a: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18,800.00 </a:t>
                      </a: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18,800.00 </a:t>
                      </a: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3,300.00 </a:t>
                      </a: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21.2%</a:t>
                      </a: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3180109"/>
                  </a:ext>
                </a:extLst>
              </a:tr>
              <a:tr h="22164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Benefits</a:t>
                      </a: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399,477.00 </a:t>
                      </a: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473,137.00 </a:t>
                      </a: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473,107.00 </a:t>
                      </a: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73,630.00 </a:t>
                      </a: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18.43%</a:t>
                      </a: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117452"/>
                  </a:ext>
                </a:extLst>
              </a:tr>
              <a:tr h="22164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 State Travel Remibursement</a:t>
                      </a: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18,000.00 </a:t>
                      </a: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20,000.00 </a:t>
                      </a: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20,000.00 </a:t>
                      </a: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2,000.00 </a:t>
                      </a: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20.0%</a:t>
                      </a: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80894831"/>
                  </a:ext>
                </a:extLst>
              </a:tr>
              <a:tr h="22164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Out of State  Travel</a:t>
                      </a: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      10,000.00 </a:t>
                      </a: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12,000.00 </a:t>
                      </a: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12,000.00 </a:t>
                      </a: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2,000.00 </a:t>
                      </a: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sng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20.0%</a:t>
                      </a: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8374248"/>
                  </a:ext>
                </a:extLst>
              </a:tr>
              <a:tr h="22164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      1,912,957.00 </a:t>
                      </a: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2,152,568.00 </a:t>
                      </a: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   2,155,039.00 </a:t>
                      </a: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$ 242,082.00 </a:t>
                      </a: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12.66%</a:t>
                      </a:r>
                    </a:p>
                  </a:txBody>
                  <a:tcPr marL="6292" marR="6292" marT="62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88907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89868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BFF3F7B4CACB64383EBD0767B961312" ma:contentTypeVersion="4" ma:contentTypeDescription="Create a new document." ma:contentTypeScope="" ma:versionID="acd304f217688d6b08cdd3737c1f315f">
  <xsd:schema xmlns:xsd="http://www.w3.org/2001/XMLSchema" xmlns:xs="http://www.w3.org/2001/XMLSchema" xmlns:p="http://schemas.microsoft.com/office/2006/metadata/properties" xmlns:ns1="http://schemas.microsoft.com/sharepoint/v3" xmlns:ns3="33de5715-ba25-4264-b491-33c5e9647601" targetNamespace="http://schemas.microsoft.com/office/2006/metadata/properties" ma:root="true" ma:fieldsID="1d7b7ffd7fc7469367c4d23d62c7efad" ns1:_="" ns3:_="">
    <xsd:import namespace="http://schemas.microsoft.com/sharepoint/v3"/>
    <xsd:import namespace="33de5715-ba25-4264-b491-33c5e9647601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de5715-ba25-4264-b491-33c5e964760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7FAC6B2-5698-4124-B154-31AFF1D7FA3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33de5715-ba25-4264-b491-33c5e964760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FD2CBEC-6A15-424B-AC4E-A5D39B0B2155}">
  <ds:schemaRefs>
    <ds:schemaRef ds:uri="33de5715-ba25-4264-b491-33c5e9647601"/>
    <ds:schemaRef ds:uri="http://schemas.microsoft.com/office/2006/metadata/properties"/>
    <ds:schemaRef ds:uri="http://schemas.openxmlformats.org/package/2006/metadata/core-properties"/>
    <ds:schemaRef ds:uri="http://purl.org/dc/terms/"/>
    <ds:schemaRef ds:uri="http://schemas.microsoft.com/office/2006/documentManagement/types"/>
    <ds:schemaRef ds:uri="http://purl.org/dc/elements/1.1/"/>
    <ds:schemaRef ds:uri="http://www.w3.org/XML/1998/namespace"/>
    <ds:schemaRef ds:uri="http://schemas.microsoft.com/office/infopath/2007/PartnerControls"/>
    <ds:schemaRef ds:uri="http://schemas.microsoft.com/sharepoint/v3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A7371A0D-9304-4918-9D2C-3C67D63E382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</TotalTime>
  <Words>258</Words>
  <Application>Microsoft Office PowerPoint</Application>
  <PresentationFormat>Widescreen</PresentationFormat>
  <Paragraphs>96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Fiscal Year 2024-2025 Operating Budget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Fiscal Year 2024-2025 Operating Budget</dc:title>
  <dc:creator>Gerry, James</dc:creator>
  <cp:lastModifiedBy>Gerry, James</cp:lastModifiedBy>
  <cp:revision>1</cp:revision>
  <cp:lastPrinted>2023-04-17T13:43:30Z</cp:lastPrinted>
  <dcterms:created xsi:type="dcterms:W3CDTF">2023-04-07T16:00:44Z</dcterms:created>
  <dcterms:modified xsi:type="dcterms:W3CDTF">2023-04-17T13:56:12Z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0x010100ABFF3F7B4CACB64383EBD0767B961312</vt:lpwstr>
  </property>
</Properties>
</file>